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0066FF"/>
    <a:srgbClr val="0099FF"/>
    <a:srgbClr val="99CCFF"/>
    <a:srgbClr val="3366CC"/>
    <a:srgbClr val="CCECFF"/>
    <a:srgbClr val="669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70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>
                <a:latin typeface="Times New Roman" pitchFamily="18" charset="0"/>
              </a:defRPr>
            </a:lvl1pPr>
          </a:lstStyle>
          <a:p>
            <a:fld id="{160AAD2E-7E06-484F-A81A-76F2718A1EB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381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173288"/>
            <a:ext cx="4954588" cy="1219200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4953000" cy="1868488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fld id="{7467019F-76C2-43CE-B09A-E9213445CC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774A5-33E0-45DE-B6CA-328EB3E4D2E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5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7145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81000"/>
            <a:ext cx="4992687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66105-7E4D-4241-A807-E8084B53873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6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9F208-2FAE-4DED-A3C3-14EDDA6F938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69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E4668-3CCC-4BA8-A56A-58E2980D89E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94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5D73E-98E8-4BB2-8E13-261A0ABD3DF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48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CD76F-D7CE-488F-84FB-BBBA164E00F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43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4C593-B1BE-488C-9002-6F2184CA21D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6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7B6EC-5B96-4D5E-9898-1DE2014F93B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17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D6BC4-6A56-44DF-AFA4-68D6593E7E4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07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29284-EABA-48E6-A44B-CC9ED62AB27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00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81000"/>
            <a:ext cx="68595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76400"/>
            <a:ext cx="6858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6188"/>
            <a:ext cx="1905000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24600"/>
            <a:ext cx="2895600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0200" y="6324600"/>
            <a:ext cx="1905000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1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fld id="{57AAB56A-8B48-4FB3-ACB6-F1CAE31208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2">
              <a:lumMod val="7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>
              <a:lumMod val="7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>
              <a:lumMod val="7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2">
              <a:lumMod val="7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3160087"/>
            <a:ext cx="6019800" cy="1219200"/>
          </a:xfrm>
          <a:noFill/>
          <a:ln/>
        </p:spPr>
        <p:txBody>
          <a:bodyPr/>
          <a:lstStyle/>
          <a:p>
            <a:r>
              <a:rPr lang="es-PR" dirty="0" smtClean="0">
                <a:solidFill>
                  <a:srgbClr val="0033CC"/>
                </a:solidFill>
              </a:rPr>
              <a:t>Primarias: Isabela y Quebradillas</a:t>
            </a:r>
            <a:br>
              <a:rPr lang="es-PR" dirty="0" smtClean="0">
                <a:solidFill>
                  <a:srgbClr val="0033CC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3600" dirty="0" smtClean="0"/>
              <a:t>Secretaría </a:t>
            </a:r>
            <a:r>
              <a:rPr lang="en-US" sz="3600" dirty="0" smtClean="0"/>
              <a:t>General </a:t>
            </a:r>
            <a:r>
              <a:rPr lang="en-US" sz="3400" dirty="0" smtClean="0"/>
              <a:t>Partido Nuevo Progresista</a:t>
            </a:r>
            <a:endParaRPr lang="en-US" sz="3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495800"/>
            <a:ext cx="4953000" cy="1868488"/>
          </a:xfrm>
          <a:noFill/>
          <a:ln/>
        </p:spPr>
        <p:txBody>
          <a:bodyPr anchor="ctr"/>
          <a:lstStyle/>
          <a:p>
            <a:r>
              <a:rPr lang="en-US" dirty="0" smtClean="0"/>
              <a:t>José Aponte Hernández</a:t>
            </a:r>
          </a:p>
          <a:p>
            <a:r>
              <a:rPr lang="en-US" dirty="0" smtClean="0"/>
              <a:t>Secretario General</a:t>
            </a:r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849813"/>
            <a:ext cx="1095375" cy="151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Papeleta Isabela</a:t>
            </a:r>
            <a:endParaRPr lang="es-P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551" y="1676400"/>
            <a:ext cx="5500098" cy="4267200"/>
          </a:xfrm>
        </p:spPr>
      </p:pic>
    </p:spTree>
    <p:extLst>
      <p:ext uri="{BB962C8B-B14F-4D97-AF65-F5344CB8AC3E}">
        <p14:creationId xmlns:p14="http://schemas.microsoft.com/office/powerpoint/2010/main" val="4190739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Papeleta Quebradillas</a:t>
            </a:r>
            <a:endParaRPr lang="es-P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992" y="1676400"/>
            <a:ext cx="5563215" cy="4267200"/>
          </a:xfrm>
        </p:spPr>
      </p:pic>
    </p:spTree>
    <p:extLst>
      <p:ext uri="{BB962C8B-B14F-4D97-AF65-F5344CB8AC3E}">
        <p14:creationId xmlns:p14="http://schemas.microsoft.com/office/powerpoint/2010/main" val="1895413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Votación 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 smtClean="0"/>
              <a:t>Isabela: 23 colegios abiertos</a:t>
            </a:r>
          </a:p>
          <a:p>
            <a:r>
              <a:rPr lang="es-PR" dirty="0" smtClean="0"/>
              <a:t>Quebradillas: 13 colegios abiertos</a:t>
            </a:r>
          </a:p>
          <a:p>
            <a:endParaRPr lang="es-PR" dirty="0"/>
          </a:p>
          <a:p>
            <a:pPr marL="0" indent="0">
              <a:buNone/>
            </a:pPr>
            <a:endParaRPr lang="es-PR" dirty="0" smtClean="0"/>
          </a:p>
          <a:p>
            <a:pPr marL="0" indent="0" algn="ctr">
              <a:buNone/>
            </a:pPr>
            <a:r>
              <a:rPr lang="es-PR" sz="4000" b="1" dirty="0" smtClean="0"/>
              <a:t>Horario de votación</a:t>
            </a:r>
          </a:p>
          <a:p>
            <a:pPr marL="0" indent="0" algn="ctr">
              <a:buNone/>
            </a:pPr>
            <a:r>
              <a:rPr lang="es-PR" sz="4000" b="1" dirty="0" smtClean="0"/>
              <a:t>9am-3pm</a:t>
            </a:r>
          </a:p>
          <a:p>
            <a:pPr marL="0" indent="0">
              <a:buNone/>
            </a:pPr>
            <a:endParaRPr lang="es-PR" dirty="0" smtClean="0"/>
          </a:p>
          <a:p>
            <a:pPr marL="0" indent="0" algn="ctr">
              <a:buNone/>
            </a:pPr>
            <a:r>
              <a:rPr lang="es-PR" sz="36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Fortaleciendo la Palma</a:t>
            </a:r>
            <a:endParaRPr lang="es-PR" sz="36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PR" dirty="0" smtClean="0"/>
          </a:p>
          <a:p>
            <a:endParaRPr lang="es-PR" dirty="0" smtClean="0"/>
          </a:p>
          <a:p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988557148"/>
      </p:ext>
    </p:extLst>
  </p:cSld>
  <p:clrMapOvr>
    <a:masterClrMapping/>
  </p:clrMapOvr>
</p:sld>
</file>

<file path=ppt/theme/theme1.xml><?xml version="1.0" encoding="utf-8"?>
<a:theme xmlns:a="http://schemas.openxmlformats.org/drawingml/2006/main" name="010178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0E47465-1BBE-45E0-8364-7439AF5AE9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Marketing plan presentation</Template>
  <TotalTime>149</TotalTime>
  <Words>32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Tahoma</vt:lpstr>
      <vt:lpstr>Times New Roman</vt:lpstr>
      <vt:lpstr>Verdana</vt:lpstr>
      <vt:lpstr>01017812</vt:lpstr>
      <vt:lpstr>Primarias: Isabela y Quebradillas  Secretaría General Partido Nuevo Progresista</vt:lpstr>
      <vt:lpstr>Papeleta Isabela</vt:lpstr>
      <vt:lpstr>Papeleta Quebradillas</vt:lpstr>
      <vt:lpstr>Votación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Despilfarro en Departamento de Hacienda Secretaría General PNP</dc:title>
  <dc:creator>Raul Colon</dc:creator>
  <cp:keywords/>
  <cp:lastModifiedBy>Raul Colon</cp:lastModifiedBy>
  <cp:revision>25</cp:revision>
  <cp:lastPrinted>1601-01-01T00:00:00Z</cp:lastPrinted>
  <dcterms:created xsi:type="dcterms:W3CDTF">2014-04-18T15:18:10Z</dcterms:created>
  <dcterms:modified xsi:type="dcterms:W3CDTF">2014-04-25T01:32:25Z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TC010178121033</vt:lpwstr>
  </property>
</Properties>
</file>